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5" r:id="rId7"/>
    <p:sldId id="262" r:id="rId8"/>
    <p:sldId id="263" r:id="rId9"/>
    <p:sldId id="261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88B96-323C-4C4B-B641-95030971C83A}" v="2" dt="2023-06-06T12:56:30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349BE-E299-4BE7-96DC-B2C171C39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3C8E9C0-FD6F-4D3B-84EA-A3286B7D0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3828CC-EFDF-432D-8BC1-7B2254C8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B50F8F-A980-4B82-AE4C-7EA3CABF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E300FD-7852-4A91-ADDF-63F3F12E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23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2A55D-93F0-44EA-A789-CA1E41624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20BC9A9-32C6-4DCE-A8BD-9C75E57F0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0C8D29-DFE6-4847-8B6F-BDEC0294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2BAD4C-F2CB-4129-8FB3-5587C55D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88C5EF-8AFA-4C23-B06A-05DD0255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79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1FA8BFF-1EB5-4840-8CBC-661A5EFAA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54853D-80E1-40CE-8F44-225D0F033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DEB420-23BD-40A3-992B-67A61A39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CBB262-35FE-458E-B57A-B07FAEF5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C6142F-503F-41FC-B385-383758E5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09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3A329-6E0F-4BD4-A6E5-B3F969F7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B182D7-3454-4870-BFC3-85A048A56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D126DE-FBD9-4FD7-8419-668986EF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E229B7-691F-4184-B88B-E209F140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E7EDCC-D637-496D-AD4A-9B75C38E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39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E7B82-5250-4F74-B58C-B1596F5B6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1254E7-7E38-4CFC-AE84-CECEF52B3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9C60BD-0FBC-4D25-91E0-4564FB4B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8F3470-352D-44A3-9C7E-0DB3E6E5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3C7E0A-07CB-45E2-AD3E-1337D829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20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659CE-4F85-4E50-B85C-B32272A6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4E1DC6-84D8-4A7A-A9E6-82078AB6E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4A3263-7081-4B07-AB97-14D32E198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65EC8E-4B85-41A2-9077-B42CFEC6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E31B1F-C581-4020-A6DA-729C8C28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F0FD70-499D-45A0-9316-0C607B8D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239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80D81-CA1B-47D6-94C2-F9F5BEE4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61C89B-378D-46C4-B987-E521FB48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45A358-B0E6-446A-BAE2-001A44A44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EE05CC-D0BE-4BD0-A467-11C124C17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F1E1DE3-13A4-487E-B26D-2845770A3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434164C-8DDA-4693-856A-0A6AC69D9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69AA9EB-C8E1-482F-8F75-53128FE9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1B20069-32BE-425B-B3EE-CB8CEFBA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80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C73EF-24DF-4D05-8FB1-26EB4DA8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5B82A3-E33E-4D8E-AF67-5BD59BE6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0368E4-5396-45EE-ADA7-E03B11E6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248A6F-97AA-421A-AC8F-0775D30F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52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7FDB32E-12FB-4659-8365-6DBAB2B4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6D1F84B-7A35-4B3C-B3C5-BFA91739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8F6B91-8D96-4302-8E87-08C84606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58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74357-D141-4763-AA0F-1C61FF2D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869707-7ACC-456A-93E5-2979641C5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07C63F-512A-4C7F-B1E9-E7D024BAD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817620-4E86-4F93-AB0C-48CCAA67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2E6137-8062-48F3-8946-5C721649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837CF6-652E-4808-B797-A676F862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44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97777-8FD9-492C-83C4-CF0B0E50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1D2A467-025A-4118-9E24-80954478F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C9874A-9502-4395-81CF-AB706F323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9B237D-6C58-4D93-9E11-36AA01DF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CC8E82-DB0E-4186-B5D5-7654BFF7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2BD787-3297-4A22-87CC-10041677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45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914C6FF-DB19-4E5F-8E2E-05817DC0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31DD6F-47A1-4C4A-B4A8-A77AA5C74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1D7A8D-4F65-43FE-87F2-5DD8FE5A1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BA826-05F2-45A9-9965-AB211A9381A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8E36C6-B185-4659-BD2C-6A99425C5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8E29F9-20CA-4581-9ECE-E2D4E850F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F790B-7F7B-4F54-9944-0DBD5C933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05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EE2B3E3-6CA2-492E-92D9-4A54A3D863EA}"/>
              </a:ext>
            </a:extLst>
          </p:cNvPr>
          <p:cNvSpPr txBox="1"/>
          <p:nvPr/>
        </p:nvSpPr>
        <p:spPr>
          <a:xfrm>
            <a:off x="3243092" y="455050"/>
            <a:ext cx="522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2.3 Reinigen en desinfecteren</a:t>
            </a:r>
          </a:p>
        </p:txBody>
      </p:sp>
      <p:pic>
        <p:nvPicPr>
          <p:cNvPr id="1028" name="Picture 4" descr="Man desinfecteren houten tafel | Gratis Foto">
            <a:extLst>
              <a:ext uri="{FF2B5EF4-FFF2-40B4-BE49-F238E27FC236}">
                <a16:creationId xmlns:a16="http://schemas.microsoft.com/office/drawing/2014/main" id="{BD9E14EE-7766-417E-BCF5-8B729CB64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26" y="1302245"/>
            <a:ext cx="596265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7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wassen">
            <a:extLst>
              <a:ext uri="{FF2B5EF4-FFF2-40B4-BE49-F238E27FC236}">
                <a16:creationId xmlns:a16="http://schemas.microsoft.com/office/drawing/2014/main" id="{5A86E210-5A0F-44A6-8A97-FDF7B0490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72" y="1182757"/>
            <a:ext cx="5757653" cy="456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1E848B7-BE07-46B3-A33A-FB080B6F5377}"/>
              </a:ext>
            </a:extLst>
          </p:cNvPr>
          <p:cNvSpPr txBox="1"/>
          <p:nvPr/>
        </p:nvSpPr>
        <p:spPr>
          <a:xfrm>
            <a:off x="1260178" y="1848753"/>
            <a:ext cx="3597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Reinigen = zichtbare vuil verwijderen</a:t>
            </a:r>
          </a:p>
        </p:txBody>
      </p:sp>
      <p:pic>
        <p:nvPicPr>
          <p:cNvPr id="4" name="Picture 4" descr="Ontbijt: Pan Met Eieren En Vlees, Aardappels, Saus, Koffie ...">
            <a:extLst>
              <a:ext uri="{FF2B5EF4-FFF2-40B4-BE49-F238E27FC236}">
                <a16:creationId xmlns:a16="http://schemas.microsoft.com/office/drawing/2014/main" id="{DAE25607-3197-4432-8634-E1B49349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43" y="2883898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4EC9335-62A8-4A4E-38F3-49208F790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4915" y="280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73"/>
    </mc:Choice>
    <mc:Fallback xmlns="">
      <p:transition spd="slow" advTm="40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4D511-4E0D-B780-3DF6-6F38103F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645" y="421686"/>
            <a:ext cx="10515600" cy="1325563"/>
          </a:xfrm>
        </p:spPr>
        <p:txBody>
          <a:bodyPr/>
          <a:lstStyle/>
          <a:p>
            <a:r>
              <a:rPr lang="nl-NL" dirty="0"/>
              <a:t>Werkvolgorde reiniging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91FD8EA-43DD-7813-B4F3-52DAC86787D8}"/>
              </a:ext>
            </a:extLst>
          </p:cNvPr>
          <p:cNvSpPr txBox="1"/>
          <p:nvPr/>
        </p:nvSpPr>
        <p:spPr>
          <a:xfrm>
            <a:off x="2619866" y="2459504"/>
            <a:ext cx="6014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/>
            <a:r>
              <a:rPr lang="nl-NL" sz="2400" dirty="0">
                <a:effectLst/>
                <a:ea typeface="Times New Roman" panose="02020603050405020304" pitchFamily="18" charset="0"/>
              </a:rPr>
              <a:t>Stap 1: grof vuil verwijderen</a:t>
            </a:r>
          </a:p>
          <a:p>
            <a:pPr marL="1371600"/>
            <a:r>
              <a:rPr lang="nl-NL" sz="2400" dirty="0">
                <a:effectLst/>
                <a:ea typeface="Times New Roman" panose="02020603050405020304" pitchFamily="18" charset="0"/>
              </a:rPr>
              <a:t>Stap 2: voorspoelen met water</a:t>
            </a:r>
          </a:p>
          <a:p>
            <a:pPr marL="1371600"/>
            <a:r>
              <a:rPr lang="nl-NL" sz="2400" dirty="0">
                <a:effectLst/>
                <a:ea typeface="Times New Roman" panose="02020603050405020304" pitchFamily="18" charset="0"/>
              </a:rPr>
              <a:t>Stap 3: reinigen</a:t>
            </a:r>
          </a:p>
          <a:p>
            <a:pPr marL="1371600"/>
            <a:r>
              <a:rPr lang="nl-NL" sz="2400" dirty="0">
                <a:effectLst/>
                <a:ea typeface="Times New Roman" panose="02020603050405020304" pitchFamily="18" charset="0"/>
              </a:rPr>
              <a:t>Stap 4: naspoelen met water</a:t>
            </a:r>
          </a:p>
          <a:p>
            <a:pPr marL="1371600"/>
            <a:r>
              <a:rPr lang="nl-NL" sz="2400" dirty="0">
                <a:effectLst/>
                <a:ea typeface="Times New Roman" panose="02020603050405020304" pitchFamily="18" charset="0"/>
              </a:rPr>
              <a:t>Stap 5: (laten) drogen</a:t>
            </a:r>
            <a:endParaRPr lang="nl-NL" sz="2400" dirty="0"/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C2E3180-347D-B1E0-DC34-1CEAE7C7FC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46" y="1780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4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29"/>
    </mc:Choice>
    <mc:Fallback xmlns="">
      <p:transition spd="slow" advTm="29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E03BC6F-CDE5-499A-BDE0-E1A5A821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84" y="2551817"/>
            <a:ext cx="5102859" cy="340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AAB8795-75E2-4A85-81C8-67B6D0867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99" y="1584704"/>
            <a:ext cx="3393320" cy="268750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B24F0A1-D499-42A5-8971-F1443D6CEAD4}"/>
              </a:ext>
            </a:extLst>
          </p:cNvPr>
          <p:cNvSpPr txBox="1"/>
          <p:nvPr/>
        </p:nvSpPr>
        <p:spPr>
          <a:xfrm>
            <a:off x="1137684" y="1169205"/>
            <a:ext cx="4593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Desinfecteren = onzichtbare vuil verwijderen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38513E4-CE7B-5FF5-8F8C-FDD60B69DA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2830" y="2327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87"/>
    </mc:Choice>
    <mc:Fallback xmlns="">
      <p:transition spd="slow" advTm="25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hloor Schoonmaakmiddel - Huishoudplaza.nl">
            <a:extLst>
              <a:ext uri="{FF2B5EF4-FFF2-40B4-BE49-F238E27FC236}">
                <a16:creationId xmlns:a16="http://schemas.microsoft.com/office/drawing/2014/main" id="{4FFFD6EC-9B0F-455F-BF99-5447252B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4" y="1686848"/>
            <a:ext cx="4792183" cy="407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66E2D91-6278-4B8E-A533-513F58CD8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958" y="1991934"/>
            <a:ext cx="4470450" cy="346318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8632DF5-853C-4446-8F31-BEC1C109DEA8}"/>
              </a:ext>
            </a:extLst>
          </p:cNvPr>
          <p:cNvSpPr txBox="1"/>
          <p:nvPr/>
        </p:nvSpPr>
        <p:spPr>
          <a:xfrm>
            <a:off x="3328080" y="589964"/>
            <a:ext cx="5535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Desinfecterende middelen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8DF7846-8521-59AB-5B3E-7EABD19B46DB}"/>
              </a:ext>
            </a:extLst>
          </p:cNvPr>
          <p:cNvSpPr txBox="1"/>
          <p:nvPr/>
        </p:nvSpPr>
        <p:spPr>
          <a:xfrm>
            <a:off x="2705494" y="5760204"/>
            <a:ext cx="13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Chloor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48F620D-DC7E-7EE9-16F6-FC0096CB0F3F}"/>
              </a:ext>
            </a:extLst>
          </p:cNvPr>
          <p:cNvSpPr txBox="1"/>
          <p:nvPr/>
        </p:nvSpPr>
        <p:spPr>
          <a:xfrm>
            <a:off x="7154945" y="5575538"/>
            <a:ext cx="220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Soda</a:t>
            </a:r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8953EBE-4DC5-C15F-CBE7-CA03349490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3682" y="3462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00"/>
    </mc:Choice>
    <mc:Fallback xmlns="">
      <p:transition spd="slow" advTm="25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PAR | Dreft Afwasmiddel Eucalyptus - je vindt het bij SPAR">
            <a:extLst>
              <a:ext uri="{FF2B5EF4-FFF2-40B4-BE49-F238E27FC236}">
                <a16:creationId xmlns:a16="http://schemas.microsoft.com/office/drawing/2014/main" id="{0068EA91-D511-42CE-B9F6-5CCB8A894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6"/>
          <a:stretch/>
        </p:blipFill>
        <p:spPr bwMode="auto">
          <a:xfrm>
            <a:off x="6551629" y="648092"/>
            <a:ext cx="4106763" cy="573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EBB8730-1F31-4D46-A535-4864C2E8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417" y="4395492"/>
            <a:ext cx="1360385" cy="11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0F4F869-F691-4E00-9E87-07AFB425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89" y="4296338"/>
            <a:ext cx="1265442" cy="127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4819D7B-5CF4-4D74-AAC6-2879A8AB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09" y="4485297"/>
            <a:ext cx="11536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Schoonmaak handschoenen geel - S | CD793-S - HorecaRama">
            <a:extLst>
              <a:ext uri="{FF2B5EF4-FFF2-40B4-BE49-F238E27FC236}">
                <a16:creationId xmlns:a16="http://schemas.microsoft.com/office/drawing/2014/main" id="{A9DA8BF2-CC46-4042-99DE-69EDA36D0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t="16632" r="7049"/>
          <a:stretch/>
        </p:blipFill>
        <p:spPr bwMode="auto">
          <a:xfrm>
            <a:off x="8976448" y="109138"/>
            <a:ext cx="3066854" cy="297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A2FE4D76-D34C-BEB1-4D91-0FC9206F2754}"/>
              </a:ext>
            </a:extLst>
          </p:cNvPr>
          <p:cNvSpPr/>
          <p:nvPr/>
        </p:nvSpPr>
        <p:spPr>
          <a:xfrm>
            <a:off x="6901718" y="3299382"/>
            <a:ext cx="689074" cy="7046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F50003F-02C2-D455-17A6-F4AC4D868026}"/>
              </a:ext>
            </a:extLst>
          </p:cNvPr>
          <p:cNvSpPr txBox="1"/>
          <p:nvPr/>
        </p:nvSpPr>
        <p:spPr>
          <a:xfrm>
            <a:off x="4979255" y="5572505"/>
            <a:ext cx="1264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Oogcontact vermijden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0990D78-C789-5283-3A2C-688AE29AA96F}"/>
              </a:ext>
            </a:extLst>
          </p:cNvPr>
          <p:cNvSpPr txBox="1"/>
          <p:nvPr/>
        </p:nvSpPr>
        <p:spPr>
          <a:xfrm>
            <a:off x="2961888" y="5572504"/>
            <a:ext cx="1264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Niet mengen met ander product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3C99536-4149-1FA6-3A1D-023B4DE2D583}"/>
              </a:ext>
            </a:extLst>
          </p:cNvPr>
          <p:cNvSpPr txBox="1"/>
          <p:nvPr/>
        </p:nvSpPr>
        <p:spPr>
          <a:xfrm>
            <a:off x="1356362" y="5554821"/>
            <a:ext cx="1008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irriterend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151383E-2945-0570-CAF5-82DB4F81C768}"/>
              </a:ext>
            </a:extLst>
          </p:cNvPr>
          <p:cNvSpPr txBox="1"/>
          <p:nvPr/>
        </p:nvSpPr>
        <p:spPr>
          <a:xfrm>
            <a:off x="2416611" y="3770363"/>
            <a:ext cx="348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Veilige verpakking: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0889539-0B5B-9766-B6B8-9F7E62ACFEE2}"/>
              </a:ext>
            </a:extLst>
          </p:cNvPr>
          <p:cNvSpPr txBox="1"/>
          <p:nvPr/>
        </p:nvSpPr>
        <p:spPr>
          <a:xfrm>
            <a:off x="1185199" y="500316"/>
            <a:ext cx="60919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ea typeface="Calibri" panose="020F0502020204030204" pitchFamily="34" charset="0"/>
              </a:rPr>
              <a:t>R</a:t>
            </a:r>
            <a:r>
              <a:rPr lang="nl-NL" sz="4400" dirty="0">
                <a:effectLst/>
                <a:ea typeface="Calibri" panose="020F0502020204030204" pitchFamily="34" charset="0"/>
              </a:rPr>
              <a:t>einigings- en desinfectiemiddelen</a:t>
            </a:r>
            <a:endParaRPr lang="nl-NL" sz="4400" dirty="0"/>
          </a:p>
        </p:txBody>
      </p:sp>
      <p:pic>
        <p:nvPicPr>
          <p:cNvPr id="1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352A1D3-53F4-EFB2-6493-66EE9A4E1F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0425" y="1607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15"/>
    </mc:Choice>
    <mc:Fallback xmlns="">
      <p:transition spd="slow" advTm="67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 Measurement | Electrical Instrumentation Signals ...">
            <a:extLst>
              <a:ext uri="{FF2B5EF4-FFF2-40B4-BE49-F238E27FC236}">
                <a16:creationId xmlns:a16="http://schemas.microsoft.com/office/drawing/2014/main" id="{F80C2D41-D1CA-415C-A069-994E0816B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571750"/>
            <a:ext cx="42576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alkaanslag - preventieve maatregelen! - Steutel ...">
            <a:extLst>
              <a:ext uri="{FF2B5EF4-FFF2-40B4-BE49-F238E27FC236}">
                <a16:creationId xmlns:a16="http://schemas.microsoft.com/office/drawing/2014/main" id="{8504968D-FE01-4EFE-8D1C-D502A90EF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095750"/>
            <a:ext cx="3686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4C5F4AB-1BDB-4B06-AE36-838DD4AB6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37" y="3692029"/>
            <a:ext cx="3785881" cy="252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242E0DE-ED84-4AF2-B94F-E52E1C6CAB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8827" y="285431"/>
            <a:ext cx="1095528" cy="2286319"/>
          </a:xfrm>
          <a:prstGeom prst="rect">
            <a:avLst/>
          </a:prstGeom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7E0AEF20-0EF8-4989-AAE2-9664160FA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25" y="639603"/>
            <a:ext cx="10890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Afbeeldingsresultaat voor tekening afwasmiddel">
            <a:extLst>
              <a:ext uri="{FF2B5EF4-FFF2-40B4-BE49-F238E27FC236}">
                <a16:creationId xmlns:a16="http://schemas.microsoft.com/office/drawing/2014/main" id="{29B68227-E0C4-4AC2-924D-C9361D8D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96" y="1238126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CE8731C-5432-1FAF-F609-696E297745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64662" y="152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20"/>
    </mc:Choice>
    <mc:Fallback xmlns="">
      <p:transition spd="slow" advTm="23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MediaLengthInSeconds xmlns="9f758fbe-4140-440d-b639-0e33344f3a90" xsi:nil="true"/>
    <SharedWithUsers xmlns="6f167f09-d3e5-4b3c-afb8-50e2cc2b6c90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5" ma:contentTypeDescription="Een nieuw document maken." ma:contentTypeScope="" ma:versionID="9afb04c8a6b846d38b2bd6e6d7ca461c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32328c34f84233f74ab743d912bcd9ab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5F15C-D180-449E-9FFE-BB2C77901C53}">
  <ds:schemaRefs>
    <ds:schemaRef ds:uri="http://schemas.microsoft.com/office/2006/metadata/properties"/>
    <ds:schemaRef ds:uri="http://schemas.microsoft.com/office/infopath/2007/PartnerControls"/>
    <ds:schemaRef ds:uri="cb72f433-2a8f-4097-ab86-b808acd8df41"/>
    <ds:schemaRef ds:uri="67c2ff78-f7ad-405a-9447-375bb9f2f131"/>
  </ds:schemaRefs>
</ds:datastoreItem>
</file>

<file path=customXml/itemProps2.xml><?xml version="1.0" encoding="utf-8"?>
<ds:datastoreItem xmlns:ds="http://schemas.openxmlformats.org/officeDocument/2006/customXml" ds:itemID="{E3EC08A7-1B28-466D-9A29-71D8CBADAC7E}"/>
</file>

<file path=customXml/itemProps3.xml><?xml version="1.0" encoding="utf-8"?>
<ds:datastoreItem xmlns:ds="http://schemas.openxmlformats.org/officeDocument/2006/customXml" ds:itemID="{B6C35FA8-158F-450C-8DCD-A4F265E88E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63</Words>
  <Application>Microsoft Office PowerPoint</Application>
  <PresentationFormat>Breedbeeld</PresentationFormat>
  <Paragraphs>17</Paragraphs>
  <Slides>7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Werkvolgorde reiniging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Eva Koopman</cp:lastModifiedBy>
  <cp:revision>3</cp:revision>
  <dcterms:created xsi:type="dcterms:W3CDTF">2022-03-30T08:51:46Z</dcterms:created>
  <dcterms:modified xsi:type="dcterms:W3CDTF">2023-06-06T12:59:29Z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GUID">
    <vt:lpwstr>c6d8843a-1ee4-47d8-af96-fee58ea4e3f6</vt:lpwstr>
  </property>
  <property fmtid="{D5CDD505-2E9C-101B-9397-08002B2CF9AE}" pid="12" name="xd_Signature">
    <vt:bool>false</vt:bool>
  </property>
</Properties>
</file>